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53B9D-1723-4A2F-9954-D5F06C9B3E3C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D49A0-4C58-43A5-A6C6-FF589053EC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1628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E13D6A-A0C1-317F-1D64-5C2859EC6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756BE0-4C4F-A8C1-B1B1-1266B6D44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CA1E09-6FEA-776B-97A5-35D21F8F0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4C9A6D-36F9-59C6-1F29-0D67AF391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D80A0E-BB66-233D-72EE-57064457F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05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EF0C7A-861D-0FD5-C472-711F2D8E7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3FF950E-C2A5-C3B5-9F0E-172276789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F25509-A562-5C45-DE9F-BFA3B5D34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D394E9-6987-0973-BCAB-2DEA54FA6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C3943A-B389-DEA4-841B-4CDA3EF20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16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50240A-35B9-469B-CD48-C58688D7EF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3B9DC49-5DF4-9F70-1F88-038E54D19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9E34BA-32D8-DE2C-10EC-1496111F7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E73CD1-2AA2-7E60-C709-EE419A76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57D7CC-486D-7472-EB07-CBA38CA6A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649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09E483-86C1-9142-8591-C4F73BF50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0EEA0EE-6E4E-8712-E52A-EF428646B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2A8D12A-9C9B-8BF2-F2C6-0D45028AA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278F848-1042-4ADB-FE49-DAF6599E7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40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D4701F-A29D-7024-9855-2A893582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870551-EB29-F2FC-C938-08976EAEC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5032BE-FEAE-F184-618B-95C756EA8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1E0A03-F3F9-A9E5-FAAE-D39410552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DB918D-9E14-FBE0-B75D-5D0A0ECA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20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BF307-715C-DF7B-285A-AD10E5E58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B2F27F-E3B1-A185-5FA2-21102360E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15142B-84F7-97C4-95D4-6EA24E06E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D668CE-3663-9A5A-4C93-8D6892AF3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6EEC1D-E00D-B970-0CDB-2266ECA5B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93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1C0EB-AF3F-898F-8685-B7BE7B356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B7B143-44CC-EBBD-BFC6-E9B5EF6213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15DDCE2-5C31-1466-EB0C-3573C0950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5D25F6-1CA0-AF96-EC05-150B2F310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92DCB0-6C64-1593-B983-01720963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05D34A-7B8C-7C3B-49DD-8CBD96B2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70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5E125-F714-8C8A-4E48-04AEBACAE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C6FBDCA-9C0E-4D6D-88FB-665A3295C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B3287B4-8D0F-4B5B-393F-3CE54A208E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B244A2F-14EC-5731-BD67-F1C41DAF9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8C8027C-1B15-5FE9-874F-08ECEB4BCE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01B9A9B-A1DD-576D-70F7-5B3E4AE06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602FB29-AB41-45E2-0EC7-297589B0C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5E8487B-1ECB-EA59-B069-74B9DC59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62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8EDD0A-E00B-5225-DF3A-5892CDCCF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5818016-6A83-3921-7C4B-4A6699D05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2BFAC65-4095-0513-26BF-092BBE714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C882134-2C8F-0125-386E-DF51A6AB9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81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45DC1AB-5170-605C-871B-1E91FD20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2B8893A-3155-65D8-C496-382C844B6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444D7E3-E24D-F911-F63D-A2FB1EF8F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80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06A303-EA80-D65A-9108-7011C5DCD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52380D-3D18-7610-A324-869189219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12528A7-6038-A565-A3E0-8FF560ED7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884FD1-C942-11EE-EE0D-4CB578016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CFA984C-F948-7FD0-C52A-6E15BA0B2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E0DF270-E0DF-D2C0-23E6-F9515605A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725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C18967-0752-7389-3106-D9EE6D15B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81B461F-313A-3AD5-74CD-6782A54F1C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9521A87-452B-5034-808D-454AE5865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6F32D3-6FA0-F269-604F-1369B5046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1C23-6E58-49C8-A9DA-37C4EDAC809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780B191-E6AC-7138-9999-239E9C70D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FDA16E4-6259-E25D-B31C-0E96BD1D5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892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361E034-1DFA-A09D-67CE-0B6DBB0B4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830E74-97BE-ACC1-6F6E-29CBE0C3B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60B99B-6C9B-C2E4-1A04-61F83FC287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A1C23-6E58-49C8-A9DA-37C4EDAC809A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4A075D-0119-8F37-1576-DAE34D159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896D5E-A6E9-EC76-C929-2E9921164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D2CA2-788E-4E0E-B202-157AA8D47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382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13D35-4C8E-867B-494A-0E7205EB2E0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1470393"/>
            <a:ext cx="9144000" cy="1237882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25ED9B05-7963-60B3-F38E-57317649970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146925" y="5014913"/>
            <a:ext cx="5045075" cy="923925"/>
          </a:xfrm>
        </p:spPr>
        <p:txBody>
          <a:bodyPr>
            <a:normAutofit/>
          </a:bodyPr>
          <a:lstStyle/>
          <a:p>
            <a:pPr algn="l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Bolsista:</a:t>
            </a:r>
          </a:p>
          <a:p>
            <a:pPr algn="l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Orientador(a):</a:t>
            </a:r>
          </a:p>
        </p:txBody>
      </p:sp>
      <p:sp>
        <p:nvSpPr>
          <p:cNvPr id="4" name="Subtítulo 4">
            <a:extLst>
              <a:ext uri="{FF2B5EF4-FFF2-40B4-BE49-F238E27FC236}">
                <a16:creationId xmlns:a16="http://schemas.microsoft.com/office/drawing/2014/main" id="{4FE86AB4-54D4-F9A6-EC5D-3AC5F17F55B5}"/>
              </a:ext>
            </a:extLst>
          </p:cNvPr>
          <p:cNvSpPr txBox="1">
            <a:spLocks/>
          </p:cNvSpPr>
          <p:nvPr/>
        </p:nvSpPr>
        <p:spPr>
          <a:xfrm>
            <a:off x="3208020" y="3103696"/>
            <a:ext cx="5775960" cy="13863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IES: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Fomento: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Grupo de Pesquisa: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Área temática:</a:t>
            </a:r>
          </a:p>
        </p:txBody>
      </p:sp>
      <p:sp>
        <p:nvSpPr>
          <p:cNvPr id="6" name="Subtítulo 4">
            <a:extLst>
              <a:ext uri="{FF2B5EF4-FFF2-40B4-BE49-F238E27FC236}">
                <a16:creationId xmlns:a16="http://schemas.microsoft.com/office/drawing/2014/main" id="{A6315C1C-3DE3-FBA0-986C-2F20C7CAEDC6}"/>
              </a:ext>
            </a:extLst>
          </p:cNvPr>
          <p:cNvSpPr txBox="1">
            <a:spLocks/>
          </p:cNvSpPr>
          <p:nvPr/>
        </p:nvSpPr>
        <p:spPr>
          <a:xfrm>
            <a:off x="3385268" y="6070486"/>
            <a:ext cx="5044440" cy="52800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Local, data</a:t>
            </a:r>
          </a:p>
        </p:txBody>
      </p:sp>
      <p:sp>
        <p:nvSpPr>
          <p:cNvPr id="9" name="AutoShape 2">
            <a:extLst>
              <a:ext uri="{FF2B5EF4-FFF2-40B4-BE49-F238E27FC236}">
                <a16:creationId xmlns:a16="http://schemas.microsoft.com/office/drawing/2014/main" id="{C528EC75-267E-6743-AE10-180750F919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156D2E3D-0258-4A02-8DE2-699C60C0C0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7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697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>
            <a:extLst>
              <a:ext uri="{FF2B5EF4-FFF2-40B4-BE49-F238E27FC236}">
                <a16:creationId xmlns:a16="http://schemas.microsoft.com/office/drawing/2014/main" id="{C528EC75-267E-6743-AE10-180750F919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0CBA052-766D-4AAE-1796-9B7F93B56790}"/>
              </a:ext>
            </a:extLst>
          </p:cNvPr>
          <p:cNvSpPr txBox="1">
            <a:spLocks/>
          </p:cNvSpPr>
          <p:nvPr/>
        </p:nvSpPr>
        <p:spPr>
          <a:xfrm>
            <a:off x="318715" y="934102"/>
            <a:ext cx="10515600" cy="9753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088D323A-62E4-8688-0AA0-56423D088B60}"/>
              </a:ext>
            </a:extLst>
          </p:cNvPr>
          <p:cNvSpPr txBox="1">
            <a:spLocks/>
          </p:cNvSpPr>
          <p:nvPr/>
        </p:nvSpPr>
        <p:spPr>
          <a:xfrm>
            <a:off x="838200" y="20828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B9CC5B8F-CDAB-4F60-8AD5-D9487BE292C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470393"/>
            <a:ext cx="10515600" cy="1099470"/>
          </a:xfrm>
        </p:spPr>
        <p:txBody>
          <a:bodyPr>
            <a:normAutofit fontScale="90000"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b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F2C2D4A1-1D86-4661-B938-F31B8B6E9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7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66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>
            <a:extLst>
              <a:ext uri="{FF2B5EF4-FFF2-40B4-BE49-F238E27FC236}">
                <a16:creationId xmlns:a16="http://schemas.microsoft.com/office/drawing/2014/main" id="{C528EC75-267E-6743-AE10-180750F919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F642E7BF-B172-07E7-8CA5-94A92908459B}"/>
              </a:ext>
            </a:extLst>
          </p:cNvPr>
          <p:cNvSpPr txBox="1">
            <a:spLocks/>
          </p:cNvSpPr>
          <p:nvPr/>
        </p:nvSpPr>
        <p:spPr>
          <a:xfrm>
            <a:off x="838200" y="20828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B5B9285D-4DF2-B20E-AB86-92C79097DD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" y="1470393"/>
            <a:ext cx="10515600" cy="1055320"/>
          </a:xfrm>
        </p:spPr>
        <p:txBody>
          <a:bodyPr>
            <a:normAutofit fontScale="90000"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b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6FFB027-8315-4276-8F22-0C2E468DB3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7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00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>
            <a:extLst>
              <a:ext uri="{FF2B5EF4-FFF2-40B4-BE49-F238E27FC236}">
                <a16:creationId xmlns:a16="http://schemas.microsoft.com/office/drawing/2014/main" id="{C528EC75-267E-6743-AE10-180750F919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1E97A67B-44E7-4088-68F7-230271E84BC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" y="1470393"/>
            <a:ext cx="10515600" cy="1055320"/>
          </a:xfrm>
        </p:spPr>
        <p:txBody>
          <a:bodyPr>
            <a:normAutofit fontScale="90000"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b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F65C86-0FA3-4192-BC3F-464844028F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7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11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>
            <a:extLst>
              <a:ext uri="{FF2B5EF4-FFF2-40B4-BE49-F238E27FC236}">
                <a16:creationId xmlns:a16="http://schemas.microsoft.com/office/drawing/2014/main" id="{C528EC75-267E-6743-AE10-180750F919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479C9C10-E823-7B9F-BE65-5B57A1364A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470393"/>
            <a:ext cx="10515600" cy="1055320"/>
          </a:xfrm>
        </p:spPr>
        <p:txBody>
          <a:bodyPr>
            <a:normAutofit fontScale="90000"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b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F4A1E69-DC9F-4E4C-AA78-8A780C8F72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7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167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>
            <a:extLst>
              <a:ext uri="{FF2B5EF4-FFF2-40B4-BE49-F238E27FC236}">
                <a16:creationId xmlns:a16="http://schemas.microsoft.com/office/drawing/2014/main" id="{C528EC75-267E-6743-AE10-180750F919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1155E0B2-A540-FD2D-69A6-8AF24F61818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470393"/>
            <a:ext cx="10515600" cy="1055320"/>
          </a:xfrm>
        </p:spPr>
        <p:txBody>
          <a:bodyPr>
            <a:normAutofit fontScale="90000"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b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72B9AE9-242C-4882-AD4B-31994C94C2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7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906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>
            <a:extLst>
              <a:ext uri="{FF2B5EF4-FFF2-40B4-BE49-F238E27FC236}">
                <a16:creationId xmlns:a16="http://schemas.microsoft.com/office/drawing/2014/main" id="{5FA7F48C-9796-37A4-F811-7AFF4D77CC8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470393"/>
            <a:ext cx="10515600" cy="1055321"/>
          </a:xfrm>
        </p:spPr>
        <p:txBody>
          <a:bodyPr>
            <a:normAutofit fontScale="90000"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Agradecimentos (Opcional)</a:t>
            </a:r>
            <a:b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DF4F1C1-D978-47D2-BF9B-8F5616B06A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7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009477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41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Personalizar design</vt:lpstr>
      <vt:lpstr>Título do trabalho</vt:lpstr>
      <vt:lpstr>Introdução </vt:lpstr>
      <vt:lpstr>Metodologia </vt:lpstr>
      <vt:lpstr>Resultados e Discussão </vt:lpstr>
      <vt:lpstr>Conclusões </vt:lpstr>
      <vt:lpstr>Referências </vt:lpstr>
      <vt:lpstr>Agradecimentos (Opcional)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Sabrina Nadalon</dc:creator>
  <cp:lastModifiedBy>Marina Cassel Fontoura</cp:lastModifiedBy>
  <cp:revision>10</cp:revision>
  <dcterms:created xsi:type="dcterms:W3CDTF">2023-07-06T18:47:51Z</dcterms:created>
  <dcterms:modified xsi:type="dcterms:W3CDTF">2024-07-31T17:11:38Z</dcterms:modified>
</cp:coreProperties>
</file>