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" d="100"/>
          <a:sy n="11" d="100"/>
        </p:scale>
        <p:origin x="235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B7F25-D3F8-43C9-A79E-800EE1414ADA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B7585E-C358-4A6B-895F-EF82A02FD9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2108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A525-0D5B-4843-AAD6-B10D9765AE1F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BEA80-F474-4028-9CA3-2FEE982B66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5307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A525-0D5B-4843-AAD6-B10D9765AE1F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BEA80-F474-4028-9CA3-2FEE982B66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8497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A525-0D5B-4843-AAD6-B10D9765AE1F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BEA80-F474-4028-9CA3-2FEE982B66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7075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A525-0D5B-4843-AAD6-B10D9765AE1F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BEA80-F474-4028-9CA3-2FEE982B66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802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A525-0D5B-4843-AAD6-B10D9765AE1F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BEA80-F474-4028-9CA3-2FEE982B66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3989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A525-0D5B-4843-AAD6-B10D9765AE1F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BEA80-F474-4028-9CA3-2FEE982B66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5038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A525-0D5B-4843-AAD6-B10D9765AE1F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BEA80-F474-4028-9CA3-2FEE982B66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5223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A525-0D5B-4843-AAD6-B10D9765AE1F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BEA80-F474-4028-9CA3-2FEE982B66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1667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A525-0D5B-4843-AAD6-B10D9765AE1F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BEA80-F474-4028-9CA3-2FEE982B66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5407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A525-0D5B-4843-AAD6-B10D9765AE1F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BEA80-F474-4028-9CA3-2FEE982B66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4206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A525-0D5B-4843-AAD6-B10D9765AE1F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BEA80-F474-4028-9CA3-2FEE982B66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4547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BEA525-0D5B-4843-AAD6-B10D9765AE1F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ABEA80-F474-4028-9CA3-2FEE982B66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7085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81A795-CFBA-311D-1E65-93A3AEA528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2661" y="7040880"/>
            <a:ext cx="28329176" cy="31869698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B07E7B3F-5BA7-5B6F-0024-4B508DC6CA0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143" t="32469" r="4645" b="23830"/>
          <a:stretch/>
        </p:blipFill>
        <p:spPr>
          <a:xfrm>
            <a:off x="1842661" y="0"/>
            <a:ext cx="28329176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5687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0</Words>
  <Application>Microsoft Office PowerPoint</Application>
  <PresentationFormat>Personalizar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>URI - CAMPUS SANTO ANGELO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Profe</dc:creator>
  <cp:lastModifiedBy>Profe</cp:lastModifiedBy>
  <cp:revision>1</cp:revision>
  <dcterms:created xsi:type="dcterms:W3CDTF">2025-10-01T18:53:05Z</dcterms:created>
  <dcterms:modified xsi:type="dcterms:W3CDTF">2025-10-01T19:05:54Z</dcterms:modified>
</cp:coreProperties>
</file>