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8640763" cy="64801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060529"/>
            <a:ext cx="7344649" cy="2256061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403592"/>
            <a:ext cx="6480572" cy="15645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77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68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45009"/>
            <a:ext cx="1863165" cy="54916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45009"/>
            <a:ext cx="5481484" cy="549164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95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71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615546"/>
            <a:ext cx="7452658" cy="2695572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336619"/>
            <a:ext cx="7452658" cy="1417538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23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725046"/>
            <a:ext cx="3672324" cy="41116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725046"/>
            <a:ext cx="3672324" cy="41116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59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45011"/>
            <a:ext cx="7452658" cy="125253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588543"/>
            <a:ext cx="3655447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367064"/>
            <a:ext cx="3655447" cy="348159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588543"/>
            <a:ext cx="3673450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367064"/>
            <a:ext cx="3673450" cy="348159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09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33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06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32012"/>
            <a:ext cx="2786871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933027"/>
            <a:ext cx="4374386" cy="4605124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944052"/>
            <a:ext cx="2786871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79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32012"/>
            <a:ext cx="2786871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933027"/>
            <a:ext cx="4374386" cy="4605124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944052"/>
            <a:ext cx="2786871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78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45011"/>
            <a:ext cx="7452658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725046"/>
            <a:ext cx="7452658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006164"/>
            <a:ext cx="194417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2BA57-495F-4D74-97DE-2AED41D1B3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006164"/>
            <a:ext cx="2916258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006164"/>
            <a:ext cx="194417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E2E9-8B42-4FFA-ACAA-2A5EB4033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7"/>
          <a:stretch/>
        </p:blipFill>
        <p:spPr>
          <a:xfrm>
            <a:off x="0" y="1"/>
            <a:ext cx="8640763" cy="648017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31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7"/>
          <a:stretch/>
        </p:blipFill>
        <p:spPr>
          <a:xfrm>
            <a:off x="0" y="1"/>
            <a:ext cx="8640763" cy="648017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23273" y="314036"/>
            <a:ext cx="795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Texto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420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</Words>
  <Application>Microsoft Office PowerPoint</Application>
  <PresentationFormat>Personalizar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Gabriella Suski</dc:creator>
  <cp:lastModifiedBy>Gabriella Suski</cp:lastModifiedBy>
  <cp:revision>1</cp:revision>
  <dcterms:created xsi:type="dcterms:W3CDTF">2017-05-17T17:37:43Z</dcterms:created>
  <dcterms:modified xsi:type="dcterms:W3CDTF">2017-05-17T17:42:08Z</dcterms:modified>
</cp:coreProperties>
</file>