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90510-2D1C-86B6-340F-515A0B0BC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CD94AF-A04A-1695-1509-EF71F0D04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571DED-703D-7F3A-D6FD-7B12D071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7A8393-9A70-E652-F94C-5D092D74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69D9BA-8958-7E56-F590-5CF5B70A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23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AA0B9-2136-17F0-3F75-385BC79A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E51DF6A-8992-CC8D-8662-9CACBA320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867A69-BA4A-A0B7-4BF9-F045F549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FD9912-B57E-A788-36C9-23097594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64EB37-FB42-A79A-E85E-D2240593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70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EAAED4-0857-75CA-FB77-8334FD20D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F72707B-085A-DD49-3C14-B92CE2986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3B38DB-6E78-5A26-CE88-52131184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525D29-D5A4-AB0C-F787-79A44F44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3933B8-4439-9F27-E943-CC43D195B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16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06E98-CBEC-E470-2676-9D4AB71C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9CF05C-44BE-D76E-E60D-6FF658944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F5F476-0A34-6D6E-EEE2-36D955AE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0CDEE7-3360-E2FA-A2DF-D9BAD4F4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A74411-B354-48D5-B90C-46A2E56C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40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670F0-F2B3-A8D7-322F-4512EAF2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78874E-2DC2-35CE-FDBF-8E92C0FD9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FE692D-3C6E-DFF9-FA05-F574A18E8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654A51-C841-8368-7F1A-EE7F7E9E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01CD9A-A5B9-A195-6F26-71D889B3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09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277F3-9CE6-7171-F200-A7BDE644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7E2334-AB97-F7E2-0835-3744C0947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10C943-D4D7-5B99-14CB-A481CF66D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502539-19C1-8701-32A8-733883808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3DFDA2-9D04-4738-7E60-892D94B7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F3D074-4609-A770-778B-006DFFA7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96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082FC-B735-073E-B208-33281FC7E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8E2963-19E0-150D-9F2A-DC5598450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C70AC5-0EBB-4D30-42D7-B2048BB04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2CE80A-5A47-3C94-ECF0-D69F418DD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1D838F5-E09A-CD99-54B1-30C0C97C7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0A09AA7-6CAB-1BEC-9901-780D2D1A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167888D-7CD6-468C-DC44-7A41DA6A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7134FAE-D983-CE62-2BBA-361DB295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44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F9F41-5D7E-0F0B-898B-B1997E0B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D6EB809-2948-80EE-606B-50DFE9AF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D01258-C98F-4AE0-2918-7ACF7873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888F872-95B7-95BD-6282-3DD7DC5AC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1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64C815D-BDCA-7147-91F4-DC6143EC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8D2D026-9803-07FC-B90A-79009C9C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703F75-5238-9FEF-8F7F-E9C153DCA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65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51B94-5C53-AA09-E12A-879AF6A5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E07E29-2E9C-57E0-05CB-E2E82827D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B62775-1833-925D-9CF5-F9C67B909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49995F-6FA5-7007-B8B9-BD6F6571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140FD3-7458-9F72-686D-467FA64A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624486-650C-F8EB-8F6D-9F67F4CC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38547-8043-1A7A-F695-37635103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A320341-07D6-732E-DE00-BD05928C2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4D59004-291C-F751-71CD-E523C4602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CB3C12-761B-A543-8C47-BC92C1B6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01F131-42E0-4EE5-A7E1-4045EDFA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ABB300-CFE3-F707-BE12-1DBAA44E7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13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B2B4D9-7AAB-85B7-84DE-6D94C815E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55D356-F00A-9D35-F03E-D3B6115F9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181F49-D8BB-57C8-EF0A-8F545D839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DDEDD1-771C-478B-A5A9-BD2A99A207B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9ACAA8-7CFC-E6B0-3BDF-B99C771A5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19D908-D438-93C5-CE23-11918B044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75A5EF-F8DC-4DE9-ACF4-23F1371DBFC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E2BE774-949A-FCA2-8DEF-FE90AD3F0FC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5052187" y="6642100"/>
            <a:ext cx="2116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da informação: Uso Interno</a:t>
            </a:r>
          </a:p>
        </p:txBody>
      </p:sp>
    </p:spTree>
    <p:extLst>
      <p:ext uri="{BB962C8B-B14F-4D97-AF65-F5344CB8AC3E}">
        <p14:creationId xmlns:p14="http://schemas.microsoft.com/office/powerpoint/2010/main" val="379330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43E2FC2D-7691-14A7-BED3-93FA4F299770}"/>
              </a:ext>
            </a:extLst>
          </p:cNvPr>
          <p:cNvSpPr/>
          <p:nvPr/>
        </p:nvSpPr>
        <p:spPr>
          <a:xfrm>
            <a:off x="1" y="6298059"/>
            <a:ext cx="12192000" cy="559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12D86D0-263F-9D4A-6ECB-2E5EE1037CA9}"/>
              </a:ext>
            </a:extLst>
          </p:cNvPr>
          <p:cNvSpPr txBox="1"/>
          <p:nvPr/>
        </p:nvSpPr>
        <p:spPr>
          <a:xfrm>
            <a:off x="729465" y="2619910"/>
            <a:ext cx="1069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5A645A"/>
                </a:solidFill>
                <a:latin typeface="Exo 2.0" panose="00000500000000000000" pitchFamily="50" charset="0"/>
              </a:rPr>
              <a:t>Texto..........................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89835F1-7644-A5A9-E110-AB2225F5E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81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Exo 2.0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Larissa Teixeira do Nascimento</dc:creator>
  <cp:lastModifiedBy>Profe</cp:lastModifiedBy>
  <cp:revision>5</cp:revision>
  <dcterms:created xsi:type="dcterms:W3CDTF">2024-07-31T14:29:37Z</dcterms:created>
  <dcterms:modified xsi:type="dcterms:W3CDTF">2024-08-02T18:24:33Z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9deea41-824f-4c3c-afd5-7afdfc16eee8_Enabled">
    <vt:lpwstr>true</vt:lpwstr>
  </property>
  <property fmtid="{D5CDD505-2E9C-101B-9397-08002B2CF9AE}" pid="3" name="MSIP_Label_99deea41-824f-4c3c-afd5-7afdfc16eee8_SetDate">
    <vt:lpwstr>2024-07-31T14:29:55Z</vt:lpwstr>
  </property>
  <property fmtid="{D5CDD505-2E9C-101B-9397-08002B2CF9AE}" pid="4" name="MSIP_Label_99deea41-824f-4c3c-afd5-7afdfc16eee8_Method">
    <vt:lpwstr>Standard</vt:lpwstr>
  </property>
  <property fmtid="{D5CDD505-2E9C-101B-9397-08002B2CF9AE}" pid="5" name="MSIP_Label_99deea41-824f-4c3c-afd5-7afdfc16eee8_Name">
    <vt:lpwstr>99deea41-824f-4c3c-afd5-7afdfc16eee8</vt:lpwstr>
  </property>
  <property fmtid="{D5CDD505-2E9C-101B-9397-08002B2CF9AE}" pid="6" name="MSIP_Label_99deea41-824f-4c3c-afd5-7afdfc16eee8_SiteId">
    <vt:lpwstr>3223964c-6e1f-48ba-b705-423351281a8c</vt:lpwstr>
  </property>
  <property fmtid="{D5CDD505-2E9C-101B-9397-08002B2CF9AE}" pid="7" name="MSIP_Label_99deea41-824f-4c3c-afd5-7afdfc16eee8_ActionId">
    <vt:lpwstr>78c6417c-9e6c-4863-bd7f-744a0c5ff5b1</vt:lpwstr>
  </property>
  <property fmtid="{D5CDD505-2E9C-101B-9397-08002B2CF9AE}" pid="8" name="MSIP_Label_99deea41-824f-4c3c-afd5-7afdfc16eee8_ContentBits">
    <vt:lpwstr>2</vt:lpwstr>
  </property>
  <property fmtid="{D5CDD505-2E9C-101B-9397-08002B2CF9AE}" pid="9" name="ClassificationContentMarkingFooterLocations">
    <vt:lpwstr>Tema do Office:8</vt:lpwstr>
  </property>
  <property fmtid="{D5CDD505-2E9C-101B-9397-08002B2CF9AE}" pid="10" name="ClassificationContentMarkingFooterText">
    <vt:lpwstr>Classificação da informação: Uso Interno</vt:lpwstr>
  </property>
</Properties>
</file>