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22BB26-9EBA-42B4-842A-562AC63D8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301140-68ED-409F-A9E9-BF1559937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74422B-CE12-475A-AA18-4C03A15CE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1D3F0E-3814-438B-ADC6-68EFAE5EB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48F503-9EB5-492C-99C7-2311F5694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446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1D1DFD-D6B1-4B11-A6AF-8738975E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520BBCE-B7F3-4163-8EB8-3AB058A47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3E447A-17B1-4FB3-B063-CEF3320D5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6113BD-DC81-4618-9BBF-B316E0FB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0EFFF43-C30B-428A-B4E5-4FF515678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33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FD35C7-A586-4DB0-ABF4-E6A80CC69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B23F20-04A8-4AB3-A885-E155DFD77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4E871C-0AF9-4C8F-B1DA-71451AC96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4CF071-6ADF-41EC-8567-764B99803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8CAA3E-600E-4B64-8273-306716A8B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30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4D5AF9-0CCE-4506-AEFA-808B89035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FB102E-E635-484C-92B9-88AB3657B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B1BB1D-EAB5-4836-A2CD-2BCB0ABEC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051E6E-AA5B-456E-A254-AA891DA99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403AED-5A38-47D6-A1F5-8ED614D93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796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AF11D9-2B5B-44BC-970F-9EA4C0017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48022CE-1C86-4E55-8C74-CA5002FE6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7165EB-DA93-44ED-9399-73C9E3F4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5AE8B4-5B47-48E6-B8DF-32B371B14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75FEE5-5161-42AF-AD4A-15D7965DB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554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AE138-8EF1-464C-ADD4-59E960AD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AF7D34-8674-4000-831D-EBE2452E2E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FA6AB7E-D416-439D-BD42-7AE309A61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E18FCF-5B0A-4F01-BDDF-87D8BC633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1691C3-86EB-462E-85C1-7C27750B6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86B7776-B01B-4958-89E1-60C8DBF5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92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D34953-8244-4E82-9E82-1DC8CBDE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258235F-2426-4438-9881-2C7F7E8B5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FCB079-D02D-4B5A-BD55-6C7028E90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1B7FC8B-97AD-49F2-9413-0EE137CF9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1AC24B9-DD14-4A4F-A6B9-AFEAB34C6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A25264E-27EA-462E-B08E-9ED0B1E4A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348F70D-6459-427D-B05A-559E149F7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417121B-96B3-40C8-897F-D55CEA143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0084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1E400B-45E4-4ED1-8B5C-74E295A21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D4AB9E3-C81B-4C2F-9167-8ED089471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73EAD2A-1BF8-4409-B61D-6BD7A2673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8C11642-9128-462A-A6D0-313CA5BF2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39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5619FAC-6ADE-4083-8E09-A8AFD7BA5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8938A92-C652-4919-8545-87D20A7C9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914E6BE-8F94-4A95-84D5-24B7189C4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753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1CCD0-2540-4C2A-997D-9B0FE14C8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2528AC-00AF-4A58-A497-B45D8F24B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7F968B6-8EA4-4647-9A5A-3C389BA14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2401BB-26B6-4F07-8E23-89A8E615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6268399-9D55-4484-82AF-DFF5B873F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688D878-7065-40D7-B572-6CADA10F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623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56BEFD-77D4-4B10-A267-AD785E567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D4BF586-1B38-414E-B0DF-2CC80E7BD6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35F875-2A12-4CE1-B996-2A9757066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396EB4F-527F-470C-94CB-AC9834360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1270188-348C-4298-AF0F-F40013C55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98B8F77-9494-47A5-976B-0DD2C1921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457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F10EE54-FE55-439E-8853-3602BDF56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E7BC9A0-8208-46BE-B7A3-342BEE696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B89C40-381E-4CBC-A902-141E0F616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1CBFD-B373-441B-9312-786767A96D33}" type="datetimeFigureOut">
              <a:rPr lang="pt-BR" smtClean="0"/>
              <a:t>10/10/2025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65A145-F2CF-4736-981A-B1881580BE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F0AA7C-10AE-4632-895E-20E5EA3E46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5B0E-6951-4AC3-8736-0F14E6DD1C4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06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A88EEA96-08FF-44FB-A815-ACA8B6759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203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0460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Andre Franscisco Walczak Lucca</dc:creator>
  <cp:lastModifiedBy>Andre Franscisco Walczak Lucca</cp:lastModifiedBy>
  <cp:revision>1</cp:revision>
  <dcterms:created xsi:type="dcterms:W3CDTF">2025-10-10T18:29:36Z</dcterms:created>
  <dcterms:modified xsi:type="dcterms:W3CDTF">2025-10-10T18:29:46Z</dcterms:modified>
</cp:coreProperties>
</file>