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6ACFAA-45EB-4DF7-92FC-761D9DFA02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9407479-0FED-4E99-81BF-A34654B65B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B33F7E2-1CCF-44AC-9886-07A3E5D84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115AD-FEE4-4FFD-8A98-0DBAF266A1B7}" type="datetimeFigureOut">
              <a:rPr lang="pt-BR" smtClean="0"/>
              <a:t>28/09/2026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726D032-9A4A-444E-8033-B3B4353E8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AF9E328-3CFC-4498-B3A1-E44100664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4AAA-DCAF-4609-9B5F-45D3412D77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6577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387316-3F5D-4265-A324-858A61E57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2B53AF0-7E82-4C68-84B0-95D35666EC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A01B051-20F0-4E23-A82E-77CA055BC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115AD-FEE4-4FFD-8A98-0DBAF266A1B7}" type="datetimeFigureOut">
              <a:rPr lang="pt-BR" smtClean="0"/>
              <a:t>28/09/2026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62AD40F-D776-4C7E-A041-84D3FC803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9CA687C-0632-47D6-83DC-3F42FEB5E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4AAA-DCAF-4609-9B5F-45D3412D77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5996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D5B782-29B9-4AD2-AB80-84411BE4C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32CD49C-3ABD-4210-8BD3-978689A519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B46BB1C-FAC9-4718-A6CA-2FA6DC890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115AD-FEE4-4FFD-8A98-0DBAF266A1B7}" type="datetimeFigureOut">
              <a:rPr lang="pt-BR" smtClean="0"/>
              <a:t>28/09/2026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24D1F23-4320-4F1B-B32E-BE670628E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51A9631-9195-49BF-92C9-AFA35F1EB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4AAA-DCAF-4609-9B5F-45D3412D77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3592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950DA3-D90D-4631-AE2A-DA47E1DA3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BD4D90A-085D-48EC-9DEF-C4AD5248F3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8FDEC4B-09CB-4B83-95DC-6916180ACB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15AF695-A08A-4955-AC32-C6FD1C06E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115AD-FEE4-4FFD-8A98-0DBAF266A1B7}" type="datetimeFigureOut">
              <a:rPr lang="pt-BR" smtClean="0"/>
              <a:t>28/09/2026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78EFDBF-106E-4ABB-BC81-825517B3D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1A36A2B-5EC5-4752-A830-886EE3A4F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4AAA-DCAF-4609-9B5F-45D3412D77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3098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60D48F-D562-40BA-9984-855E3EC7B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BC4E4FA-08DA-497D-902D-1D47AFD27F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2EEBF04-AEA0-45D1-8422-72E10FDA99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1E3F4FB-BA78-460A-AE05-B35D21E9E6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D5C9535-A8F1-4238-A7FC-0AF25B35EF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C70BAA3-5E83-4C3E-8406-BB0B1824F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115AD-FEE4-4FFD-8A98-0DBAF266A1B7}" type="datetimeFigureOut">
              <a:rPr lang="pt-BR" smtClean="0"/>
              <a:t>28/09/2026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E74CB32-AEA0-41A7-9530-014B36CE5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5197C6E-713C-4793-B163-512A9183F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4AAA-DCAF-4609-9B5F-45D3412D77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780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803A14-08D2-4751-B3FD-F3FC7E942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F3FBCC5-2052-4CC5-AAED-9AE317247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115AD-FEE4-4FFD-8A98-0DBAF266A1B7}" type="datetimeFigureOut">
              <a:rPr lang="pt-BR" smtClean="0"/>
              <a:t>28/09/2026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904D654-6B65-47AF-B71D-E6D60EDB4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43CA5B2-5CCE-482A-8D64-0DB0F937A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4AAA-DCAF-4609-9B5F-45D3412D77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0894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9EE015F-3F90-42AA-A827-2F6D74F7A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115AD-FEE4-4FFD-8A98-0DBAF266A1B7}" type="datetimeFigureOut">
              <a:rPr lang="pt-BR" smtClean="0"/>
              <a:t>28/09/2026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6377BC9-C9B7-4748-8162-B1F873201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8184796-793B-409F-8315-94DA52B36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4AAA-DCAF-4609-9B5F-45D3412D77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684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DB6356-CB69-47BD-B67A-25E4F505A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5FF2E5D-5569-4EE4-805C-1147FC3A4B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EAD3510-87DE-4A87-B9CF-9B305C82F9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F978D70-4A46-411D-A8FC-E974659EB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115AD-FEE4-4FFD-8A98-0DBAF266A1B7}" type="datetimeFigureOut">
              <a:rPr lang="pt-BR" smtClean="0"/>
              <a:t>28/09/2026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CEFC16A-FDC2-44E2-9CB9-D8F765F67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C0AD543-1F96-4229-9A50-5B0EEE813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4AAA-DCAF-4609-9B5F-45D3412D77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5137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3C82C1-E005-42D3-A762-E14D8CD7E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A60DB64-1FC7-4154-9D7F-D58560F632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DAC4EFA-B3B8-4902-B4DA-97A65AB2D6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BA8FF24-90F2-4315-B280-D55E17D0D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115AD-FEE4-4FFD-8A98-0DBAF266A1B7}" type="datetimeFigureOut">
              <a:rPr lang="pt-BR" smtClean="0"/>
              <a:t>28/09/2026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19C4B5E-33B2-4DB4-8522-CAA1FDBF9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E6E27C9-A53C-4FEF-A2F5-FF857DBA0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4AAA-DCAF-4609-9B5F-45D3412D77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3683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6BDF87-6F49-4680-9BC7-AEEE2EBD9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674272E-D4CD-4D08-A642-F7A1A064AF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B41E709-D3D2-4F0B-8A4F-D97073A7C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115AD-FEE4-4FFD-8A98-0DBAF266A1B7}" type="datetimeFigureOut">
              <a:rPr lang="pt-BR" smtClean="0"/>
              <a:t>28/09/2026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3CB2E80-C03A-4CCB-9000-7EC1906B6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FA0B30A-3187-4E34-A970-745CC9FE5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4AAA-DCAF-4609-9B5F-45D3412D77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7870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E9AD81B-F3B9-4915-8BAE-6550EC4EB3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9F4E2CD-4DC0-4F08-9C02-E8B140F9EC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3D19CF-082B-408D-B82F-9EA3B46FD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115AD-FEE4-4FFD-8A98-0DBAF266A1B7}" type="datetimeFigureOut">
              <a:rPr lang="pt-BR" smtClean="0"/>
              <a:t>28/09/2026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5507651-3FFF-4AC7-A2E0-86B47E312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0795E99-2958-4AD0-B5A4-5B7E516FE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4AAA-DCAF-4609-9B5F-45D3412D77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0044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422BEF1-56A8-4C9D-ACAC-FD598435A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BFA8E11-F1D8-49F0-A2CC-025BD43A3C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47154FF-3029-4154-91A8-C30C3CB664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115AD-FEE4-4FFD-8A98-0DBAF266A1B7}" type="datetimeFigureOut">
              <a:rPr lang="pt-BR" smtClean="0"/>
              <a:t>28/09/2026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356E717-B21F-4B74-AC83-9236209818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CA50283-4E43-4EB4-8373-2F8C8B891C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4AAA-DCAF-4609-9B5F-45D3412D77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1647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CD318A-8253-446B-ACCC-572FE48A23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748C79E-DCC5-41C0-8C31-9679FDB3F8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9E43A96-9B5D-4332-9D71-4DB737EC79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130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5010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Profe</dc:creator>
  <cp:lastModifiedBy>Profe</cp:lastModifiedBy>
  <cp:revision>1</cp:revision>
  <dcterms:created xsi:type="dcterms:W3CDTF">2026-09-28T23:09:21Z</dcterms:created>
  <dcterms:modified xsi:type="dcterms:W3CDTF">2026-09-28T23:09:37Z</dcterms:modified>
</cp:coreProperties>
</file>