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8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1A66-33C4-4855-9D61-E95CFD153197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4EFB-8547-40F4-8C12-0767777DFE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0825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1A66-33C4-4855-9D61-E95CFD153197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4EFB-8547-40F4-8C12-0767777DFE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6617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1A66-33C4-4855-9D61-E95CFD153197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4EFB-8547-40F4-8C12-0767777DFE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939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1A66-33C4-4855-9D61-E95CFD153197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4EFB-8547-40F4-8C12-0767777DFE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8753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1A66-33C4-4855-9D61-E95CFD153197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4EFB-8547-40F4-8C12-0767777DFE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501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1A66-33C4-4855-9D61-E95CFD153197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4EFB-8547-40F4-8C12-0767777DFE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1344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1A66-33C4-4855-9D61-E95CFD153197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4EFB-8547-40F4-8C12-0767777DFE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0806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1A66-33C4-4855-9D61-E95CFD153197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4EFB-8547-40F4-8C12-0767777DFE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07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1A66-33C4-4855-9D61-E95CFD153197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4EFB-8547-40F4-8C12-0767777DFE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8886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1A66-33C4-4855-9D61-E95CFD153197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4EFB-8547-40F4-8C12-0767777DFE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0176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11A66-33C4-4855-9D61-E95CFD153197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4EFB-8547-40F4-8C12-0767777DFE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1130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11A66-33C4-4855-9D61-E95CFD153197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14EFB-8547-40F4-8C12-0767777DFE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8201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68571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390234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TÍTULO DA PROPOSIÇÃO DE DISSERTAÇÃO </a:t>
            </a:r>
            <a:b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14152" y="4452044"/>
            <a:ext cx="9144000" cy="1655762"/>
          </a:xfrm>
        </p:spPr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Autor (Instituição) e-mail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Orientador(a) (Instituição) e-mail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638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68571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3239" y="1815921"/>
            <a:ext cx="9268496" cy="4932609"/>
          </a:xfrm>
        </p:spPr>
        <p:txBody>
          <a:bodyPr>
            <a:normAutofit fontScale="90000"/>
          </a:bodyPr>
          <a:lstStyle/>
          <a:p>
            <a:pPr algn="l"/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Organização 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A apresentação deve ser estruturada em: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-  Introdução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- Fundamentação Teórica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-  Metodologia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- Contribuições e resultados esperados  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-  Principais referências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dirty="0"/>
              <a:t> </a:t>
            </a:r>
            <a:br>
              <a:rPr lang="pt-BR" sz="2000" dirty="0"/>
            </a:br>
            <a:r>
              <a:rPr lang="pt-BR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121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68571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47482" y="2125014"/>
            <a:ext cx="9268496" cy="3825025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Orientações:  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Os slides devem seguir o padrão deste modelo;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Cada apresentação terá 15 minutos para exposição do autor; 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Sugere-se no máximo 1 slide por minuto; 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538366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148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               TÍTULO DA PROPOSIÇÃO DE DISSERTAÇÃO  </vt:lpstr>
      <vt:lpstr>               Organização   A apresentação deve ser estruturada em:   -  Introdução   - Fundamentação Teórica   -  Metodologia   - Contribuições e resultados esperados     -  Principais referências    </vt:lpstr>
      <vt:lpstr>                 Orientações:    Os slides devem seguir o padrão deste modelo; Cada apresentação terá 15 minutos para exposição do autor;  Sugere-se no máximo 1 slide por minuto;     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EM PORTUGUÊS OU ESPANHOL  TÍTULO EM INGLÊS</dc:title>
  <dc:creator>Luciana</dc:creator>
  <cp:lastModifiedBy>Profe</cp:lastModifiedBy>
  <cp:revision>4</cp:revision>
  <dcterms:created xsi:type="dcterms:W3CDTF">2025-07-07T19:31:16Z</dcterms:created>
  <dcterms:modified xsi:type="dcterms:W3CDTF">2025-07-07T21:59:10Z</dcterms:modified>
</cp:coreProperties>
</file>