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82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61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39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75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0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34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80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7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88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17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13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20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857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90234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TÍTULO DO ARTIGO</a:t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4152" y="4452044"/>
            <a:ext cx="9144000" cy="1655762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 (Instituição) e-mail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Coautor (Instituição) e-mail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38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857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3239" y="1815921"/>
            <a:ext cx="9268496" cy="4932609"/>
          </a:xfrm>
        </p:spPr>
        <p:txBody>
          <a:bodyPr>
            <a:normAutofit fontScale="90000"/>
          </a:bodyPr>
          <a:lstStyle/>
          <a:p>
            <a:pPr algn="l"/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Organização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apresentação deve ser estruturada em: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 Introdução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Fundamentação teórica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Metodologia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Resultados da pesquisa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Considerações finais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Principais referências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121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857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7482" y="2125014"/>
            <a:ext cx="9268496" cy="3825025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Orientações: 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Os slides devem seguir o padrão deste modelo;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Cada apresentação terá 15 minutos para exposição do autor;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Sugere-se no máximo 1 slide por minuto;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53836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146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               TÍTULO DO ARTIGO </vt:lpstr>
      <vt:lpstr>               Organização   A apresentação deve ser estruturada em:   -  Introdução   - Fundamentação teórica   - Metodologia   - Resultados da pesquisa    - Considerações finais    - Principais referências  </vt:lpstr>
      <vt:lpstr>                 Orientações:    Os slides devem seguir o padrão deste modelo; Cada apresentação terá 15 minutos para exposição do autor;  Sugere-se no máximo 1 slide por minuto;     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EM PORTUGUÊS OU ESPANHOL  TÍTULO EM INGLÊS</dc:title>
  <dc:creator>Luciana</dc:creator>
  <cp:lastModifiedBy>Profe</cp:lastModifiedBy>
  <cp:revision>3</cp:revision>
  <dcterms:created xsi:type="dcterms:W3CDTF">2025-07-07T19:31:16Z</dcterms:created>
  <dcterms:modified xsi:type="dcterms:W3CDTF">2025-07-07T21:59:52Z</dcterms:modified>
</cp:coreProperties>
</file>