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8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1A66-33C4-4855-9D61-E95CFD153197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EFB-8547-40F4-8C12-0767777DF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082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1A66-33C4-4855-9D61-E95CFD153197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EFB-8547-40F4-8C12-0767777DF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61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1A66-33C4-4855-9D61-E95CFD153197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EFB-8547-40F4-8C12-0767777DF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39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1A66-33C4-4855-9D61-E95CFD153197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EFB-8547-40F4-8C12-0767777DF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753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1A66-33C4-4855-9D61-E95CFD153197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EFB-8547-40F4-8C12-0767777DF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50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1A66-33C4-4855-9D61-E95CFD153197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EFB-8547-40F4-8C12-0767777DF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134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1A66-33C4-4855-9D61-E95CFD153197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EFB-8547-40F4-8C12-0767777DF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80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1A66-33C4-4855-9D61-E95CFD153197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EFB-8547-40F4-8C12-0767777DF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07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1A66-33C4-4855-9D61-E95CFD153197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EFB-8547-40F4-8C12-0767777DF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88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1A66-33C4-4855-9D61-E95CFD153197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EFB-8547-40F4-8C12-0767777DF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017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1A66-33C4-4855-9D61-E95CFD153197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EFB-8547-40F4-8C12-0767777DF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1130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11A66-33C4-4855-9D61-E95CFD153197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14EFB-8547-40F4-8C12-0767777DF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20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6857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390234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TÍTULO DO ARTIGO</a:t>
            </a:r>
            <a:b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14152" y="4452044"/>
            <a:ext cx="9144000" cy="1655762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Autor (Instituição) e-mail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Coautor (Instituição) e-mail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638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6857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3239" y="1815921"/>
            <a:ext cx="9268496" cy="4932609"/>
          </a:xfrm>
        </p:spPr>
        <p:txBody>
          <a:bodyPr>
            <a:normAutofit fontScale="90000"/>
          </a:bodyPr>
          <a:lstStyle/>
          <a:p>
            <a:pPr algn="l"/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Organização 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apresentação deve ser estruturada em: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  Introdução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 Fundamentação teórica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 Metodologia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 Resultados da pesquisa 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 Considerações finais 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 Principais referências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121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6857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7482" y="2125014"/>
            <a:ext cx="9268496" cy="3825025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Orientações:  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Os slides devem seguir o padrão deste modelo;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Cada apresentação terá 15 minutos para exposição do autor; 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Sugere-se no máximo 1 slide por minuto; 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53836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146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               TÍTULO DO ARTIGO </vt:lpstr>
      <vt:lpstr>               Organização   A apresentação deve ser estruturada em:   -  Introdução   - Fundamentação teórica   - Metodologia   - Resultados da pesquisa    - Considerações finais    - Principais referências  </vt:lpstr>
      <vt:lpstr>                 Orientações:    Os slides devem seguir o padrão deste modelo; Cada apresentação terá 15 minutos para exposição do autor;  Sugere-se no máximo 1 slide por minuto;     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EM PORTUGUÊS OU ESPANHOL  TÍTULO EM INGLÊS</dc:title>
  <dc:creator>Luciana</dc:creator>
  <cp:lastModifiedBy>Profe</cp:lastModifiedBy>
  <cp:revision>3</cp:revision>
  <dcterms:created xsi:type="dcterms:W3CDTF">2025-07-07T19:31:16Z</dcterms:created>
  <dcterms:modified xsi:type="dcterms:W3CDTF">2025-07-07T21:59:52Z</dcterms:modified>
</cp:coreProperties>
</file>