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saura Ficagna Azered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81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3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A701E0B6-14C3-4AB7-9BF2-11C42738DE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4020A8D-E5EA-4163-9F56-586D7C7B84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9165C-4128-41B0-B367-726641DE52A0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CFB5E3E-F6D3-4F73-A961-E30F73D0DE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80C0FF4-598B-42AD-A7A6-B5B4384CCC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7E05B-3BEB-4051-9A5C-9F315AD681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444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84d4972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84d49720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d84d4c676c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d84d4c676c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d84d4c676c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d84d4c676c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d84d4c676c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d84d4c676c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d84d4c676c_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d84d4c676c_1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84d4c676c_1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84d4c676c_1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 dirty="0"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45A44DD-41B1-4714-B347-7BBA26937EB9}"/>
              </a:ext>
            </a:extLst>
          </p:cNvPr>
          <p:cNvSpPr/>
          <p:nvPr userDrawn="1"/>
        </p:nvSpPr>
        <p:spPr>
          <a:xfrm>
            <a:off x="2761129" y="0"/>
            <a:ext cx="6382871" cy="741186"/>
          </a:xfrm>
          <a:prstGeom prst="rect">
            <a:avLst/>
          </a:prstGeom>
          <a:gradFill flip="none" rotWithShape="1">
            <a:gsLst>
              <a:gs pos="30000">
                <a:schemeClr val="accent1">
                  <a:lumMod val="0"/>
                  <a:lumOff val="100000"/>
                </a:schemeClr>
              </a:gs>
              <a:gs pos="91000">
                <a:srgbClr val="F58634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98F0B5C-6EA6-446D-8C97-A68DF8E93B02}"/>
              </a:ext>
            </a:extLst>
          </p:cNvPr>
          <p:cNvSpPr/>
          <p:nvPr userDrawn="1"/>
        </p:nvSpPr>
        <p:spPr>
          <a:xfrm rot="10800000">
            <a:off x="0" y="4856628"/>
            <a:ext cx="9144000" cy="286871"/>
          </a:xfrm>
          <a:prstGeom prst="rect">
            <a:avLst/>
          </a:prstGeom>
          <a:gradFill flip="none" rotWithShape="1">
            <a:gsLst>
              <a:gs pos="30000">
                <a:schemeClr val="accent1">
                  <a:lumMod val="0"/>
                  <a:lumOff val="100000"/>
                </a:schemeClr>
              </a:gs>
              <a:gs pos="91000">
                <a:srgbClr val="F58634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514DC73-BDEB-4151-9172-B595F97DEA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3061419" cy="7411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C04EA3BE-3E01-433D-A118-125DF98F15B6}"/>
              </a:ext>
            </a:extLst>
          </p:cNvPr>
          <p:cNvSpPr/>
          <p:nvPr userDrawn="1"/>
        </p:nvSpPr>
        <p:spPr>
          <a:xfrm>
            <a:off x="1" y="0"/>
            <a:ext cx="9144000" cy="286871"/>
          </a:xfrm>
          <a:prstGeom prst="rect">
            <a:avLst/>
          </a:prstGeom>
          <a:gradFill flip="none" rotWithShape="1">
            <a:gsLst>
              <a:gs pos="5000">
                <a:schemeClr val="accent1">
                  <a:lumMod val="0"/>
                  <a:lumOff val="100000"/>
                </a:schemeClr>
              </a:gs>
              <a:gs pos="91000">
                <a:srgbClr val="F58634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87761D80-1B3A-4341-A588-F384A6FB20DA}"/>
              </a:ext>
            </a:extLst>
          </p:cNvPr>
          <p:cNvSpPr/>
          <p:nvPr userDrawn="1"/>
        </p:nvSpPr>
        <p:spPr>
          <a:xfrm rot="10800000">
            <a:off x="0" y="4913381"/>
            <a:ext cx="9144000" cy="286871"/>
          </a:xfrm>
          <a:prstGeom prst="rect">
            <a:avLst/>
          </a:prstGeom>
          <a:gradFill flip="none" rotWithShape="1">
            <a:gsLst>
              <a:gs pos="30000">
                <a:schemeClr val="accent1">
                  <a:lumMod val="0"/>
                  <a:lumOff val="100000"/>
                </a:schemeClr>
              </a:gs>
              <a:gs pos="91000">
                <a:srgbClr val="F58634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6DE7FD6A-52CC-4848-AB1E-B1B52D63B7E9}"/>
              </a:ext>
            </a:extLst>
          </p:cNvPr>
          <p:cNvSpPr/>
          <p:nvPr userDrawn="1"/>
        </p:nvSpPr>
        <p:spPr>
          <a:xfrm rot="10800000">
            <a:off x="0" y="4913381"/>
            <a:ext cx="9144000" cy="286871"/>
          </a:xfrm>
          <a:prstGeom prst="rect">
            <a:avLst/>
          </a:prstGeom>
          <a:gradFill flip="none" rotWithShape="1">
            <a:gsLst>
              <a:gs pos="30000">
                <a:schemeClr val="accent1">
                  <a:lumMod val="0"/>
                  <a:lumOff val="100000"/>
                </a:schemeClr>
              </a:gs>
              <a:gs pos="91000">
                <a:srgbClr val="F58634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7827CA03-309A-409D-92CB-ADE19D84B9C3}"/>
              </a:ext>
            </a:extLst>
          </p:cNvPr>
          <p:cNvSpPr/>
          <p:nvPr userDrawn="1"/>
        </p:nvSpPr>
        <p:spPr>
          <a:xfrm>
            <a:off x="1" y="0"/>
            <a:ext cx="9144000" cy="286871"/>
          </a:xfrm>
          <a:prstGeom prst="rect">
            <a:avLst/>
          </a:prstGeom>
          <a:gradFill flip="none" rotWithShape="1">
            <a:gsLst>
              <a:gs pos="5000">
                <a:schemeClr val="accent1">
                  <a:lumMod val="0"/>
                  <a:lumOff val="100000"/>
                </a:schemeClr>
              </a:gs>
              <a:gs pos="91000">
                <a:srgbClr val="F58634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222100" y="1755800"/>
            <a:ext cx="8520600" cy="11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i="1" dirty="0">
                <a:latin typeface="Times New Roman"/>
                <a:ea typeface="Times New Roman"/>
                <a:cs typeface="Times New Roman"/>
                <a:sym typeface="Times New Roman"/>
              </a:rPr>
              <a:t>Título do trabalho</a:t>
            </a:r>
            <a:endParaRPr sz="4000" b="1" i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25787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latin typeface="Times New Roman"/>
                <a:ea typeface="Times New Roman"/>
                <a:cs typeface="Times New Roman"/>
                <a:sym typeface="Times New Roman"/>
              </a:rPr>
              <a:t>Autores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latin typeface="Times New Roman"/>
                <a:ea typeface="Times New Roman"/>
                <a:cs typeface="Times New Roman"/>
                <a:sym typeface="Times New Roman"/>
              </a:rPr>
              <a:t>Instituição</a:t>
            </a: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INTRODUÇÃO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REFERENCIAL TEÓRICO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METODOLOGIA/DETALHAMENTO DAS ATIVIDADES</a:t>
            </a:r>
            <a:endParaRPr dirty="0"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RESULTADOS E ANÁLISES</a:t>
            </a:r>
            <a:endParaRPr dirty="0"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CONCLUSÃO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REFERÊNCIAS BIBLIOGRÁFICAS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7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25</Words>
  <Application>Microsoft Office PowerPoint</Application>
  <PresentationFormat>Apresentação na tela (16:9)</PresentationFormat>
  <Paragraphs>15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Simple Light</vt:lpstr>
      <vt:lpstr>Título do trabalho</vt:lpstr>
      <vt:lpstr>INTRODUÇÃO</vt:lpstr>
      <vt:lpstr>REFERENCIAL TEÓRICO</vt:lpstr>
      <vt:lpstr>METODOLOGIA/DETALHAMENTO DAS ATIVIDADES</vt:lpstr>
      <vt:lpstr>RESULTADOS E ANÁLISES</vt:lpstr>
      <vt:lpstr>CONCLUSÃO</vt:lpstr>
      <vt:lpstr>REFERÊNCIAS BIBLIOGRÁFICAS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João Carlos Krause</dc:creator>
  <cp:lastModifiedBy>João Carlos Krause</cp:lastModifiedBy>
  <cp:revision>4</cp:revision>
  <dcterms:modified xsi:type="dcterms:W3CDTF">2024-09-10T19:54:45Z</dcterms:modified>
</cp:coreProperties>
</file>